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61" r:id="rId2"/>
    <p:sldId id="262" r:id="rId3"/>
    <p:sldId id="263" r:id="rId4"/>
    <p:sldId id="264" r:id="rId5"/>
    <p:sldId id="265"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9" d="100"/>
          <a:sy n="89" d="100"/>
        </p:scale>
        <p:origin x="528"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11/13/2023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08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356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11/13/2023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404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11/13/2023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3308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11/13/2023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009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7436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1398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2654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11/13/2023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44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893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11/13/2023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731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982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086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641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236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094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442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11/13/2023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9394240"/>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a:blip r:embed="rId2"/>
          <a:stretch>
            <a:fillRect/>
          </a:stretch>
        </p:blipFill>
        <p:spPr>
          <a:xfrm>
            <a:off x="-12954000" y="-7286625"/>
            <a:ext cx="38100000" cy="21431250"/>
          </a:xfrm>
          <a:prstGeom prst="rect">
            <a:avLst/>
          </a:prstGeom>
        </p:spPr>
      </p:pic>
      <p:pic>
        <p:nvPicPr>
          <p:cNvPr id="5" name="Picture 4" descr="Barisan Nasional - Wikipedia Bahasa Melayu, ensiklopedia beb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7930" y="874619"/>
            <a:ext cx="2136140" cy="1319941"/>
          </a:xfrm>
          <a:prstGeom prst="rect">
            <a:avLst/>
          </a:prstGeom>
          <a:noFill/>
          <a:ln>
            <a:noFill/>
          </a:ln>
        </p:spPr>
      </p:pic>
      <p:sp>
        <p:nvSpPr>
          <p:cNvPr id="6" name="Title 1"/>
          <p:cNvSpPr txBox="1">
            <a:spLocks/>
          </p:cNvSpPr>
          <p:nvPr/>
        </p:nvSpPr>
        <p:spPr>
          <a:xfrm>
            <a:off x="1360842" y="2248477"/>
            <a:ext cx="9448800" cy="182509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b="1" dirty="0" smtClean="0"/>
              <a:t>MAJLIS PENGUMUMAN </a:t>
            </a:r>
            <a:br>
              <a:rPr lang="en-US" b="1" dirty="0" smtClean="0"/>
            </a:br>
            <a:r>
              <a:rPr lang="en-US" b="1" dirty="0" smtClean="0"/>
              <a:t>CALON BARISAN NASIONAL </a:t>
            </a:r>
            <a:endParaRPr lang="en-MY" b="1" dirty="0"/>
          </a:p>
        </p:txBody>
      </p:sp>
      <p:sp>
        <p:nvSpPr>
          <p:cNvPr id="7" name="Subtitle 2"/>
          <p:cNvSpPr txBox="1">
            <a:spLocks/>
          </p:cNvSpPr>
          <p:nvPr/>
        </p:nvSpPr>
        <p:spPr>
          <a:xfrm>
            <a:off x="1360842" y="4077273"/>
            <a:ext cx="9448800" cy="6858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gn="ctr"/>
            <a:r>
              <a:rPr lang="en-US" sz="4000" smtClean="0"/>
              <a:t>PILIHAN RAYA KECIL P.040 KEMAMAN</a:t>
            </a:r>
            <a:endParaRPr lang="en-MY" sz="4000" dirty="0"/>
          </a:p>
        </p:txBody>
      </p:sp>
    </p:spTree>
    <p:extLst>
      <p:ext uri="{BB962C8B-B14F-4D97-AF65-F5344CB8AC3E}">
        <p14:creationId xmlns:p14="http://schemas.microsoft.com/office/powerpoint/2010/main" val="130767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a:blip r:embed="rId2"/>
          <a:stretch>
            <a:fillRect/>
          </a:stretch>
        </p:blipFill>
        <p:spPr>
          <a:xfrm>
            <a:off x="-12954000" y="-7286625"/>
            <a:ext cx="38100000" cy="21431250"/>
          </a:xfrm>
          <a:prstGeom prst="rect">
            <a:avLst/>
          </a:prstGeom>
        </p:spPr>
      </p:pic>
      <p:sp>
        <p:nvSpPr>
          <p:cNvPr id="6" name="Title 1"/>
          <p:cNvSpPr txBox="1">
            <a:spLocks/>
          </p:cNvSpPr>
          <p:nvPr/>
        </p:nvSpPr>
        <p:spPr>
          <a:xfrm>
            <a:off x="1360842" y="2248477"/>
            <a:ext cx="9448800" cy="182509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endParaRPr lang="en-MY" b="1" dirty="0"/>
          </a:p>
        </p:txBody>
      </p:sp>
      <p:sp>
        <p:nvSpPr>
          <p:cNvPr id="7" name="Subtitle 2"/>
          <p:cNvSpPr txBox="1">
            <a:spLocks/>
          </p:cNvSpPr>
          <p:nvPr/>
        </p:nvSpPr>
        <p:spPr>
          <a:xfrm>
            <a:off x="1360842" y="4077273"/>
            <a:ext cx="94488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gn="ctr"/>
            <a:endParaRPr lang="en-MY" sz="4000" dirty="0"/>
          </a:p>
        </p:txBody>
      </p:sp>
      <p:sp>
        <p:nvSpPr>
          <p:cNvPr id="8" name="Title 1"/>
          <p:cNvSpPr txBox="1">
            <a:spLocks/>
          </p:cNvSpPr>
          <p:nvPr/>
        </p:nvSpPr>
        <p:spPr>
          <a:xfrm>
            <a:off x="3048000" y="916773"/>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mtClean="0"/>
              <a:t>PROFIL CALON PILIHAN RAYA KECIL P.040 KEMAMAN</a:t>
            </a:r>
            <a:endParaRPr lang="en-MY" dirty="0"/>
          </a:p>
        </p:txBody>
      </p:sp>
      <p:sp>
        <p:nvSpPr>
          <p:cNvPr id="9" name="Content Placeholder 2"/>
          <p:cNvSpPr txBox="1">
            <a:spLocks/>
          </p:cNvSpPr>
          <p:nvPr/>
        </p:nvSpPr>
        <p:spPr>
          <a:xfrm>
            <a:off x="838200" y="2346960"/>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MY" smtClean="0"/>
              <a:t>Jeneral (B) Tan Sri Raja Mohamed Affandi bin Raja Mohamed Noor telah dilahirkan di Kg. Raja Besut, Terengganu pada 20 Jun 1957. </a:t>
            </a:r>
          </a:p>
          <a:p>
            <a:r>
              <a:rPr lang="en-MY" smtClean="0"/>
              <a:t>Beliau telah dibesarkan di Kemaman. Telah mendapat pendidikan sekolah rendah dan menamatkan pendidikan menengah di Sekolah Menengah Sultan Ismail, beliau telah mengikuti latihan sebagai Bakal Pegawai Kadet di Pre-Officer Cadet Training Unit (Pre-OCTU) Sekolah Pegawai Kadet, Kem Sebatang Karah, Port Dickson dan seterusnya di Maktab Tentera Diraja, Kem Sungai Besi sebagai Pegawai Kadet. Beliau telah ditauliahkan sebagai Leftenan Muda di dalam Rejimen Askar Melayu Diraja pada 25 Mei 1977. </a:t>
            </a:r>
          </a:p>
          <a:p>
            <a:r>
              <a:rPr lang="en-MY" smtClean="0"/>
              <a:t>Beliau telah mendirikan rumahtangga bersama Puan Sri Norlida binti Hj Abdul Mubin dan telah dikurniakan tiga orang anak perempuan dan seorang anak lelaki. </a:t>
            </a:r>
            <a:endParaRPr lang="en-MY" dirty="0"/>
          </a:p>
        </p:txBody>
      </p:sp>
    </p:spTree>
    <p:extLst>
      <p:ext uri="{BB962C8B-B14F-4D97-AF65-F5344CB8AC3E}">
        <p14:creationId xmlns:p14="http://schemas.microsoft.com/office/powerpoint/2010/main" val="147335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a:blip r:embed="rId2"/>
          <a:stretch>
            <a:fillRect/>
          </a:stretch>
        </p:blipFill>
        <p:spPr>
          <a:xfrm>
            <a:off x="-12954000" y="-7286625"/>
            <a:ext cx="38100000" cy="21431250"/>
          </a:xfrm>
          <a:prstGeom prst="rect">
            <a:avLst/>
          </a:prstGeom>
        </p:spPr>
      </p:pic>
      <p:sp>
        <p:nvSpPr>
          <p:cNvPr id="6" name="Title 1"/>
          <p:cNvSpPr txBox="1">
            <a:spLocks/>
          </p:cNvSpPr>
          <p:nvPr/>
        </p:nvSpPr>
        <p:spPr>
          <a:xfrm>
            <a:off x="1360842" y="2248477"/>
            <a:ext cx="9448800" cy="182509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endParaRPr lang="en-MY" b="1" dirty="0"/>
          </a:p>
        </p:txBody>
      </p:sp>
      <p:sp>
        <p:nvSpPr>
          <p:cNvPr id="7" name="Subtitle 2"/>
          <p:cNvSpPr txBox="1">
            <a:spLocks/>
          </p:cNvSpPr>
          <p:nvPr/>
        </p:nvSpPr>
        <p:spPr>
          <a:xfrm>
            <a:off x="1360842" y="4077273"/>
            <a:ext cx="94488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gn="ctr"/>
            <a:endParaRPr lang="en-MY" sz="4000" dirty="0"/>
          </a:p>
        </p:txBody>
      </p:sp>
      <p:sp>
        <p:nvSpPr>
          <p:cNvPr id="8" name="Title 1"/>
          <p:cNvSpPr txBox="1">
            <a:spLocks/>
          </p:cNvSpPr>
          <p:nvPr/>
        </p:nvSpPr>
        <p:spPr>
          <a:xfrm>
            <a:off x="3048000" y="916773"/>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endParaRPr lang="en-MY" dirty="0"/>
          </a:p>
        </p:txBody>
      </p:sp>
      <p:sp>
        <p:nvSpPr>
          <p:cNvPr id="9" name="Content Placeholder 2"/>
          <p:cNvSpPr txBox="1">
            <a:spLocks/>
          </p:cNvSpPr>
          <p:nvPr/>
        </p:nvSpPr>
        <p:spPr>
          <a:xfrm>
            <a:off x="838200" y="2346960"/>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MY" dirty="0"/>
          </a:p>
        </p:txBody>
      </p:sp>
      <p:sp>
        <p:nvSpPr>
          <p:cNvPr id="10" name="Title 1"/>
          <p:cNvSpPr txBox="1">
            <a:spLocks/>
          </p:cNvSpPr>
          <p:nvPr/>
        </p:nvSpPr>
        <p:spPr>
          <a:xfrm>
            <a:off x="3200400" y="1069173"/>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mtClean="0"/>
              <a:t>PROFIL CALON PILIHAN RAYA KECIL P.040 KEMAMAN</a:t>
            </a:r>
            <a:endParaRPr lang="en-MY" dirty="0"/>
          </a:p>
        </p:txBody>
      </p:sp>
      <p:sp>
        <p:nvSpPr>
          <p:cNvPr id="11" name="Content Placeholder 2"/>
          <p:cNvSpPr txBox="1">
            <a:spLocks/>
          </p:cNvSpPr>
          <p:nvPr/>
        </p:nvSpPr>
        <p:spPr>
          <a:xfrm>
            <a:off x="990600" y="2499360"/>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MY" smtClean="0"/>
              <a:t>Di sepanjang kariernya, beliau telah memegang pelbagai jawatan sebagai Pemerintah dan Pegawai Staf di dalam organisasi ATM.  </a:t>
            </a:r>
          </a:p>
          <a:p>
            <a:r>
              <a:rPr lang="en-MY" smtClean="0"/>
              <a:t>Beliau telah dinaikkan ke pangkat Leftenan Jeneral pada 2008 dan memegang jawatan Panglima Medan Tentera Darat, kemudiannya menjawat jawatan Ketua Staff Markas Angkatan Tentera Malaysia mulai 31 Oktober 2009.  </a:t>
            </a:r>
          </a:p>
          <a:p>
            <a:r>
              <a:rPr lang="en-MY" smtClean="0"/>
              <a:t>Seterusya dinaikkan ke pangkat Jeneral dan memegang jawatan Panglima Tentera Darat mulai 15 Jun 2013. </a:t>
            </a:r>
          </a:p>
          <a:p>
            <a:r>
              <a:rPr lang="en-MY" smtClean="0"/>
              <a:t>Tanggal 16 Dis 2016, Raja Mohamed Affandi telah diberi kepercayaan untuk memegang jawatan sebagai Panglima Angkatan Tentera yang ke-19. </a:t>
            </a:r>
            <a:endParaRPr lang="en-MY" dirty="0"/>
          </a:p>
        </p:txBody>
      </p:sp>
    </p:spTree>
    <p:extLst>
      <p:ext uri="{BB962C8B-B14F-4D97-AF65-F5344CB8AC3E}">
        <p14:creationId xmlns:p14="http://schemas.microsoft.com/office/powerpoint/2010/main" val="98379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a:blip r:embed="rId2"/>
          <a:stretch>
            <a:fillRect/>
          </a:stretch>
        </p:blipFill>
        <p:spPr>
          <a:xfrm>
            <a:off x="-12954000" y="-7286625"/>
            <a:ext cx="38100000" cy="21431250"/>
          </a:xfrm>
          <a:prstGeom prst="rect">
            <a:avLst/>
          </a:prstGeom>
        </p:spPr>
      </p:pic>
      <p:sp>
        <p:nvSpPr>
          <p:cNvPr id="6" name="Title 1"/>
          <p:cNvSpPr txBox="1">
            <a:spLocks/>
          </p:cNvSpPr>
          <p:nvPr/>
        </p:nvSpPr>
        <p:spPr>
          <a:xfrm>
            <a:off x="1360842" y="2248477"/>
            <a:ext cx="9448800" cy="182509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endParaRPr lang="en-MY" b="1" dirty="0"/>
          </a:p>
        </p:txBody>
      </p:sp>
      <p:sp>
        <p:nvSpPr>
          <p:cNvPr id="7" name="Subtitle 2"/>
          <p:cNvSpPr txBox="1">
            <a:spLocks/>
          </p:cNvSpPr>
          <p:nvPr/>
        </p:nvSpPr>
        <p:spPr>
          <a:xfrm>
            <a:off x="1360842" y="4077273"/>
            <a:ext cx="94488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gn="ctr"/>
            <a:endParaRPr lang="en-MY" sz="4000" dirty="0"/>
          </a:p>
        </p:txBody>
      </p:sp>
      <p:sp>
        <p:nvSpPr>
          <p:cNvPr id="8" name="Title 1"/>
          <p:cNvSpPr txBox="1">
            <a:spLocks/>
          </p:cNvSpPr>
          <p:nvPr/>
        </p:nvSpPr>
        <p:spPr>
          <a:xfrm>
            <a:off x="3048000" y="916773"/>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endParaRPr lang="en-MY" dirty="0"/>
          </a:p>
        </p:txBody>
      </p:sp>
      <p:sp>
        <p:nvSpPr>
          <p:cNvPr id="9" name="Content Placeholder 2"/>
          <p:cNvSpPr txBox="1">
            <a:spLocks/>
          </p:cNvSpPr>
          <p:nvPr/>
        </p:nvSpPr>
        <p:spPr>
          <a:xfrm>
            <a:off x="838200" y="2346960"/>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MY" dirty="0"/>
          </a:p>
        </p:txBody>
      </p:sp>
      <p:sp>
        <p:nvSpPr>
          <p:cNvPr id="10" name="Title 1"/>
          <p:cNvSpPr txBox="1">
            <a:spLocks/>
          </p:cNvSpPr>
          <p:nvPr/>
        </p:nvSpPr>
        <p:spPr>
          <a:xfrm>
            <a:off x="3200400" y="1069173"/>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endParaRPr lang="en-MY" dirty="0"/>
          </a:p>
        </p:txBody>
      </p:sp>
      <p:sp>
        <p:nvSpPr>
          <p:cNvPr id="11" name="Content Placeholder 2"/>
          <p:cNvSpPr txBox="1">
            <a:spLocks/>
          </p:cNvSpPr>
          <p:nvPr/>
        </p:nvSpPr>
        <p:spPr>
          <a:xfrm>
            <a:off x="990600" y="2499360"/>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MY" dirty="0"/>
          </a:p>
        </p:txBody>
      </p:sp>
      <p:sp>
        <p:nvSpPr>
          <p:cNvPr id="12" name="Title 1"/>
          <p:cNvSpPr txBox="1">
            <a:spLocks/>
          </p:cNvSpPr>
          <p:nvPr/>
        </p:nvSpPr>
        <p:spPr>
          <a:xfrm>
            <a:off x="2895600" y="764373"/>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MY" sz="2800" b="1" smtClean="0"/>
              <a:t>Jeneral (B) Tan Sri Raja Mohamed Affandi bin Raja Mohamed Noor </a:t>
            </a:r>
            <a:endParaRPr lang="en-MY" sz="2800" dirty="0"/>
          </a:p>
        </p:txBody>
      </p:sp>
      <p:pic>
        <p:nvPicPr>
          <p:cNvPr id="1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810" y="2477706"/>
            <a:ext cx="2563636" cy="402431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1766" y="3507827"/>
            <a:ext cx="3517841" cy="324244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1446" y="2162394"/>
            <a:ext cx="4854525" cy="2966654"/>
          </a:xfrm>
          <a:prstGeom prst="rect">
            <a:avLst/>
          </a:prstGeom>
        </p:spPr>
      </p:pic>
    </p:spTree>
    <p:extLst>
      <p:ext uri="{BB962C8B-B14F-4D97-AF65-F5344CB8AC3E}">
        <p14:creationId xmlns:p14="http://schemas.microsoft.com/office/powerpoint/2010/main" val="349403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a:blip r:embed="rId2"/>
          <a:stretch>
            <a:fillRect/>
          </a:stretch>
        </p:blipFill>
        <p:spPr>
          <a:xfrm>
            <a:off x="-12954000" y="-7286625"/>
            <a:ext cx="38100000" cy="21431250"/>
          </a:xfrm>
          <a:prstGeom prst="rect">
            <a:avLst/>
          </a:prstGeom>
        </p:spPr>
      </p:pic>
      <p:sp>
        <p:nvSpPr>
          <p:cNvPr id="6" name="Title 1"/>
          <p:cNvSpPr txBox="1">
            <a:spLocks/>
          </p:cNvSpPr>
          <p:nvPr/>
        </p:nvSpPr>
        <p:spPr>
          <a:xfrm>
            <a:off x="1360842" y="2248477"/>
            <a:ext cx="9448800" cy="182509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endParaRPr lang="en-MY" b="1" dirty="0"/>
          </a:p>
        </p:txBody>
      </p:sp>
      <p:sp>
        <p:nvSpPr>
          <p:cNvPr id="7" name="Subtitle 2"/>
          <p:cNvSpPr txBox="1">
            <a:spLocks/>
          </p:cNvSpPr>
          <p:nvPr/>
        </p:nvSpPr>
        <p:spPr>
          <a:xfrm>
            <a:off x="1360842" y="4077273"/>
            <a:ext cx="94488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gn="ctr"/>
            <a:endParaRPr lang="en-MY" sz="4000" dirty="0"/>
          </a:p>
        </p:txBody>
      </p:sp>
      <p:sp>
        <p:nvSpPr>
          <p:cNvPr id="8" name="Title 1"/>
          <p:cNvSpPr txBox="1">
            <a:spLocks/>
          </p:cNvSpPr>
          <p:nvPr/>
        </p:nvSpPr>
        <p:spPr>
          <a:xfrm>
            <a:off x="3048000" y="916773"/>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endParaRPr lang="en-MY" dirty="0"/>
          </a:p>
        </p:txBody>
      </p:sp>
      <p:sp>
        <p:nvSpPr>
          <p:cNvPr id="9" name="Content Placeholder 2"/>
          <p:cNvSpPr txBox="1">
            <a:spLocks/>
          </p:cNvSpPr>
          <p:nvPr/>
        </p:nvSpPr>
        <p:spPr>
          <a:xfrm>
            <a:off x="838200" y="2346960"/>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MY" dirty="0"/>
          </a:p>
        </p:txBody>
      </p:sp>
      <p:sp>
        <p:nvSpPr>
          <p:cNvPr id="10" name="Title 1"/>
          <p:cNvSpPr txBox="1">
            <a:spLocks/>
          </p:cNvSpPr>
          <p:nvPr/>
        </p:nvSpPr>
        <p:spPr>
          <a:xfrm>
            <a:off x="3200400" y="1069173"/>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endParaRPr lang="en-MY" dirty="0"/>
          </a:p>
        </p:txBody>
      </p:sp>
      <p:sp>
        <p:nvSpPr>
          <p:cNvPr id="11" name="Content Placeholder 2"/>
          <p:cNvSpPr txBox="1">
            <a:spLocks/>
          </p:cNvSpPr>
          <p:nvPr/>
        </p:nvSpPr>
        <p:spPr>
          <a:xfrm>
            <a:off x="990600" y="2499360"/>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MY" dirty="0"/>
          </a:p>
        </p:txBody>
      </p:sp>
      <p:pic>
        <p:nvPicPr>
          <p:cNvPr id="12" name="Picture 11"/>
          <p:cNvPicPr>
            <a:picLocks noChangeAspect="1"/>
          </p:cNvPicPr>
          <p:nvPr/>
        </p:nvPicPr>
        <p:blipFill>
          <a:blip r:embed="rId2"/>
          <a:stretch>
            <a:fillRect/>
          </a:stretch>
        </p:blipFill>
        <p:spPr>
          <a:xfrm>
            <a:off x="-12801600" y="-7134225"/>
            <a:ext cx="38100000" cy="21431250"/>
          </a:xfrm>
          <a:prstGeom prst="rect">
            <a:avLst/>
          </a:prstGeom>
        </p:spPr>
      </p:pic>
      <p:sp>
        <p:nvSpPr>
          <p:cNvPr id="13" name="Title 1"/>
          <p:cNvSpPr txBox="1">
            <a:spLocks/>
          </p:cNvSpPr>
          <p:nvPr/>
        </p:nvSpPr>
        <p:spPr>
          <a:xfrm>
            <a:off x="1513242" y="2400877"/>
            <a:ext cx="9448800" cy="182509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b="1" smtClean="0"/>
              <a:t>SEKIAN, TERIMA KASIH</a:t>
            </a:r>
            <a:endParaRPr lang="en-MY" b="1" dirty="0"/>
          </a:p>
        </p:txBody>
      </p:sp>
    </p:spTree>
    <p:extLst>
      <p:ext uri="{BB962C8B-B14F-4D97-AF65-F5344CB8AC3E}">
        <p14:creationId xmlns:p14="http://schemas.microsoft.com/office/powerpoint/2010/main" val="33241836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53</TotalTime>
  <Words>258</Words>
  <Application>Microsoft Office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Century Gothic</vt:lpstr>
      <vt:lpstr>Vapor Trail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MAJLIS PENGUMUMAN  CALON BARISAN NASIONAL</dc:title>
  <dc:creator>Nurul</dc:creator>
  <cp:lastModifiedBy>Nurul</cp:lastModifiedBy>
  <cp:revision>7</cp:revision>
  <dcterms:created xsi:type="dcterms:W3CDTF">2023-11-13T02:08:03Z</dcterms:created>
  <dcterms:modified xsi:type="dcterms:W3CDTF">2023-11-13T03:04:11Z</dcterms:modified>
</cp:coreProperties>
</file>