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62" r:id="rId6"/>
    <p:sldId id="265" r:id="rId7"/>
    <p:sldId id="267" r:id="rId8"/>
    <p:sldId id="269" r:id="rId9"/>
    <p:sldId id="271" r:id="rId10"/>
    <p:sldId id="292" r:id="rId11"/>
    <p:sldId id="273" r:id="rId12"/>
    <p:sldId id="275" r:id="rId13"/>
    <p:sldId id="277" r:id="rId14"/>
    <p:sldId id="279" r:id="rId15"/>
    <p:sldId id="293" r:id="rId16"/>
    <p:sldId id="283" r:id="rId17"/>
    <p:sldId id="281" r:id="rId18"/>
    <p:sldId id="294" r:id="rId19"/>
    <p:sldId id="284" r:id="rId20"/>
    <p:sldId id="286" r:id="rId21"/>
    <p:sldId id="288" r:id="rId22"/>
    <p:sldId id="290" r:id="rId23"/>
    <p:sldId id="295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536C8-AB68-4DC4-4F98-9D57EBBCC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5CE72-EF50-1CEF-776F-4FA7B5C96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17FB1-2851-8DBC-EF78-5A3CE7D2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45567-1463-F384-9263-0DAFC389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34A4C-BA57-842A-2B60-8FFB6466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2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5B89-6607-A20D-4EB7-9A3A9BB1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B81DF-8922-3C92-B02F-130B3BBC0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35388-689F-A35E-C9DB-A73DAF3C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370E-4310-D283-4EE7-5EC76D5C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3B17B-1656-5339-9CC4-CBBB2454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BDCE1-0807-DBDC-854D-7B5E0A63F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580FF-FA96-0C54-F665-610193DD2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B690F-31B5-5B1A-EDC0-EBDD8738F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40008-4128-B3B4-8D17-92AA378F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C813E-6D0E-EC6C-3F0E-404D2D1B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35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F47D1-F562-949D-A2E9-CBF8061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F4395-6AD6-D81B-4956-5B255BD69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06331-BFB0-5888-3D13-18AE57DE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756A-AE66-C2F7-C605-09FDA20A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28D2C-3DFF-2F97-5DB1-A86D9A3C4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8E98C-4050-40A1-0120-CC5BAA14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636D4-0C36-6A1F-D33D-9D431697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4AC4-945C-E452-E8C8-8A15C4EB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614E0-DC40-635D-E5A5-59335590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7BD-C868-3361-E912-BC513597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9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200CF-F545-1F54-8094-8D9CDED0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792D-9FB0-4FBB-35B5-060EBB3E7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A13EC-73D7-A665-A1C2-5ED79710A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D3A2D-5CA1-B535-C8D7-5FD92721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18476-92D1-CBFF-1092-591676FB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BE1ECE-7657-72B5-CE75-E9FE80F4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6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8207-B73E-936A-2AC6-5DAC2543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464BB-CADA-F99E-0F56-FFF229F93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B5451-309C-A076-328B-571C99397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183CC-6283-3324-3B84-57E6188CC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484E0A-4A93-930D-F5E2-C0ADE9BB1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9074B6-F8B2-F54A-3373-53DE86AD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088D40-D729-23A2-BAA3-09B474082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7CF76-A003-8CC0-B2F5-32C7D6D03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40CB-1447-E5EA-ED7F-957DBBEAB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2BAD6-7443-B5CA-09CA-11A5C94D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C2B37-0E0C-51D9-4F2F-B603AFE46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74A3E-8657-6DFB-6E7E-7127E832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8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151C8-7F4A-BE2D-7DF8-F9DEB52A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25E1A-4A68-14E2-12D1-0D924DE1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A02CE-B561-F2C1-25BA-BD877321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8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618E-59ED-0501-4F1A-F8C789B1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512D5-3C0F-AA34-F756-80F2AD49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72997-5824-AB0A-91EA-BF7A07E4B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B6D1-31FF-3EF8-527F-9B541EEA0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22F65-E3A9-11B0-AA28-8D4DD6E26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E1309-8D2E-1287-2364-AD3D9919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25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A378-D5E1-51EA-CFEC-7CDBEB86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7783C7-DF5E-969E-4EC1-5998EBAF9C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0D337-F474-33B6-2294-D4FE356C7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14EC5-C6EC-0C04-0FEF-871ABEEE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A0BEE-7A64-2317-711D-D4762375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E7CB0-7E8A-E3DE-9A1E-1AC08687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C4178-D5E7-BD58-98A0-DBD10CEC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8CADC-B45B-7669-188D-BEC0DA08E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BAD2E-45C2-AEF6-7CCE-25B1564AC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8D9F0-B1E3-3448-A6C8-9DF70B0AD80F}" type="datetimeFigureOut">
              <a:rPr lang="en-US" smtClean="0"/>
              <a:t>8/5/23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C7AD-D25B-3BBA-E545-C406B315C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FC0E-CF84-2A1E-8244-E2556E00B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50E5-B8EC-6A46-B8E1-107CEBE3F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5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text on a black background&#10;&#10;Description automatically generated">
            <a:extLst>
              <a:ext uri="{FF2B5EF4-FFF2-40B4-BE49-F238E27FC236}">
                <a16:creationId xmlns:a16="http://schemas.microsoft.com/office/drawing/2014/main" id="{644F37E3-E7DE-6AD9-C070-F3C54DD2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390" y="-848213"/>
            <a:ext cx="3091248" cy="3091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F4C40-A3B0-0122-4715-B3E86318C591}"/>
              </a:ext>
            </a:extLst>
          </p:cNvPr>
          <p:cNvSpPr txBox="1"/>
          <p:nvPr/>
        </p:nvSpPr>
        <p:spPr>
          <a:xfrm>
            <a:off x="2071814" y="1746445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TAWARAN KEPADA RAKYAT KELANTAN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6EC18-6980-EC52-50D8-A400E4C8F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014" y="3035270"/>
            <a:ext cx="4064000" cy="228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1016D-6B47-E816-2EF4-984FFACC9BB4}"/>
              </a:ext>
            </a:extLst>
          </p:cNvPr>
          <p:cNvSpPr txBox="1"/>
          <p:nvPr/>
        </p:nvSpPr>
        <p:spPr>
          <a:xfrm>
            <a:off x="2071814" y="142839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PILIHANRAYA NEGERI KELANTAN 2023</a:t>
            </a:r>
          </a:p>
        </p:txBody>
      </p:sp>
      <p:pic>
        <p:nvPicPr>
          <p:cNvPr id="13" name="Picture 12" descr="A red and blue square with white text&#10;&#10;Description automatically generated">
            <a:extLst>
              <a:ext uri="{FF2B5EF4-FFF2-40B4-BE49-F238E27FC236}">
                <a16:creationId xmlns:a16="http://schemas.microsoft.com/office/drawing/2014/main" id="{B76395E7-D6C6-4977-A402-741163AA2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17" b="2242"/>
          <a:stretch/>
        </p:blipFill>
        <p:spPr>
          <a:xfrm>
            <a:off x="218694" y="1"/>
            <a:ext cx="3091249" cy="1797722"/>
          </a:xfrm>
          <a:prstGeom prst="rect">
            <a:avLst/>
          </a:prstGeom>
        </p:spPr>
      </p:pic>
      <p:pic>
        <p:nvPicPr>
          <p:cNvPr id="14" name="Picture 13" descr="A red and blue square with white text&#10;&#10;Description automatically generated">
            <a:extLst>
              <a:ext uri="{FF2B5EF4-FFF2-40B4-BE49-F238E27FC236}">
                <a16:creationId xmlns:a16="http://schemas.microsoft.com/office/drawing/2014/main" id="{20F7B5D2-1845-DDF9-7CEE-D9D359E00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317" t="1" b="1241"/>
          <a:stretch/>
        </p:blipFill>
        <p:spPr>
          <a:xfrm>
            <a:off x="9093542" y="-38154"/>
            <a:ext cx="3091248" cy="1816130"/>
          </a:xfrm>
          <a:prstGeom prst="rect">
            <a:avLst/>
          </a:prstGeom>
        </p:spPr>
      </p:pic>
      <p:pic>
        <p:nvPicPr>
          <p:cNvPr id="3" name="Picture 2" descr="A group of men wearing different outfits&#10;&#10;Description automatically generated">
            <a:extLst>
              <a:ext uri="{FF2B5EF4-FFF2-40B4-BE49-F238E27FC236}">
                <a16:creationId xmlns:a16="http://schemas.microsoft.com/office/drawing/2014/main" id="{158678B9-82B5-382E-2BDB-3B284A781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943" y="3429000"/>
            <a:ext cx="5136673" cy="43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48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prints and pen on a blueprint&#10;&#10;Description automatically generated">
            <a:extLst>
              <a:ext uri="{FF2B5EF4-FFF2-40B4-BE49-F238E27FC236}">
                <a16:creationId xmlns:a16="http://schemas.microsoft.com/office/drawing/2014/main" id="{9F1313B5-2D97-9E96-04A5-59BA6C31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5" y="783166"/>
            <a:ext cx="5291667" cy="5291667"/>
          </a:xfrm>
          <a:prstGeom prst="rect">
            <a:avLst/>
          </a:prstGeom>
        </p:spPr>
      </p:pic>
      <p:pic>
        <p:nvPicPr>
          <p:cNvPr id="3" name="Picture 2" descr="A multi-story building with a couple of buildings&#10;&#10;Description automatically generated with medium confidence">
            <a:extLst>
              <a:ext uri="{FF2B5EF4-FFF2-40B4-BE49-F238E27FC236}">
                <a16:creationId xmlns:a16="http://schemas.microsoft.com/office/drawing/2014/main" id="{61085E7F-DAF6-3D09-F6C1-8B8280F4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17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s and pen on a white background&#10;&#10;Description automatically generated">
            <a:extLst>
              <a:ext uri="{FF2B5EF4-FFF2-40B4-BE49-F238E27FC236}">
                <a16:creationId xmlns:a16="http://schemas.microsoft.com/office/drawing/2014/main" id="{C523AE92-89D3-2856-773A-D0075065C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6"/>
          <a:stretch/>
        </p:blipFill>
        <p:spPr>
          <a:xfrm>
            <a:off x="2801353" y="0"/>
            <a:ext cx="677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4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blue and white square with text overlay&#10;&#10;Description automatically generated">
            <a:extLst>
              <a:ext uri="{FF2B5EF4-FFF2-40B4-BE49-F238E27FC236}">
                <a16:creationId xmlns:a16="http://schemas.microsoft.com/office/drawing/2014/main" id="{1BEE46E8-2D5A-0A5F-7ECB-1049023DA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oster with a house and a model of coins&#10;&#10;Description automatically generated">
            <a:extLst>
              <a:ext uri="{FF2B5EF4-FFF2-40B4-BE49-F238E27FC236}">
                <a16:creationId xmlns:a16="http://schemas.microsoft.com/office/drawing/2014/main" id="{90AF1C0A-3ED2-06A2-31AF-DCB8DB035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orking on a car&#10;&#10;Description automatically generated">
            <a:extLst>
              <a:ext uri="{FF2B5EF4-FFF2-40B4-BE49-F238E27FC236}">
                <a16:creationId xmlns:a16="http://schemas.microsoft.com/office/drawing/2014/main" id="{4FD92937-6A06-C122-19FC-887E092CF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red and blue and white cover&#10;&#10;Description automatically generated">
            <a:extLst>
              <a:ext uri="{FF2B5EF4-FFF2-40B4-BE49-F238E27FC236}">
                <a16:creationId xmlns:a16="http://schemas.microsoft.com/office/drawing/2014/main" id="{6DBB8A2C-7150-F819-458F-B120E4EEC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3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od market with a variety of food items&#10;&#10;Description automatically generated with medium confidence">
            <a:extLst>
              <a:ext uri="{FF2B5EF4-FFF2-40B4-BE49-F238E27FC236}">
                <a16:creationId xmlns:a16="http://schemas.microsoft.com/office/drawing/2014/main" id="{072F0C0A-768D-CF9D-9E46-D3A019C4D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2410021" y="0"/>
            <a:ext cx="6768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0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ver of a building with a sign&#10;&#10;Description automatically generated with medium confidence">
            <a:extLst>
              <a:ext uri="{FF2B5EF4-FFF2-40B4-BE49-F238E27FC236}">
                <a16:creationId xmlns:a16="http://schemas.microsoft.com/office/drawing/2014/main" id="{38112AD6-FF60-DDCE-9CCF-B851AB7B0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96"/>
          <a:stretch/>
        </p:blipFill>
        <p:spPr>
          <a:xfrm>
            <a:off x="2488347" y="0"/>
            <a:ext cx="677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18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lding a metal rod&#10;&#10;Description automatically generated with medium confidence">
            <a:extLst>
              <a:ext uri="{FF2B5EF4-FFF2-40B4-BE49-F238E27FC236}">
                <a16:creationId xmlns:a16="http://schemas.microsoft.com/office/drawing/2014/main" id="{D82BAD46-4456-54AF-A5B5-797C628BC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" y="491358"/>
            <a:ext cx="5875283" cy="5875283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FDB55DBB-D826-5D55-403B-5140A4FA2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1358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8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 on a basket&#10;&#10;Description automatically generated">
            <a:extLst>
              <a:ext uri="{FF2B5EF4-FFF2-40B4-BE49-F238E27FC236}">
                <a16:creationId xmlns:a16="http://schemas.microsoft.com/office/drawing/2014/main" id="{8FF0DCF3-A992-8803-05BA-092A4C1F5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2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hone&#10;&#10;Description automatically generated">
            <a:extLst>
              <a:ext uri="{FF2B5EF4-FFF2-40B4-BE49-F238E27FC236}">
                <a16:creationId xmlns:a16="http://schemas.microsoft.com/office/drawing/2014/main" id="{4D9095A0-2AA8-FD4F-76AD-50248F90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3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4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of a person working on a machine&#10;&#10;Description automatically generated">
            <a:extLst>
              <a:ext uri="{FF2B5EF4-FFF2-40B4-BE49-F238E27FC236}">
                <a16:creationId xmlns:a16="http://schemas.microsoft.com/office/drawing/2014/main" id="{00F5CACC-8DA0-0B3D-C4E8-9B4823E1E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pic>
        <p:nvPicPr>
          <p:cNvPr id="6" name="Picture 5" descr="A group of cars on a road&#10;&#10;Description automatically generated">
            <a:extLst>
              <a:ext uri="{FF2B5EF4-FFF2-40B4-BE49-F238E27FC236}">
                <a16:creationId xmlns:a16="http://schemas.microsoft.com/office/drawing/2014/main" id="{48811732-08FE-FE47-5344-5DA9C53D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rectangular signs&#10;&#10;Description automatically generated">
            <a:extLst>
              <a:ext uri="{FF2B5EF4-FFF2-40B4-BE49-F238E27FC236}">
                <a16:creationId xmlns:a16="http://schemas.microsoft.com/office/drawing/2014/main" id="{648E5C33-964D-0276-379B-0F327A9B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621" y="-2706555"/>
            <a:ext cx="8019534" cy="11026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F1307-8641-BAD7-272E-6DC404415DBD}"/>
              </a:ext>
            </a:extLst>
          </p:cNvPr>
          <p:cNvSpPr txBox="1"/>
          <p:nvPr/>
        </p:nvSpPr>
        <p:spPr>
          <a:xfrm>
            <a:off x="2086233" y="453673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TAWARAN KEPADA RAKYAT KELANTAN</a:t>
            </a:r>
          </a:p>
        </p:txBody>
      </p:sp>
    </p:spTree>
    <p:extLst>
      <p:ext uri="{BB962C8B-B14F-4D97-AF65-F5344CB8AC3E}">
        <p14:creationId xmlns:p14="http://schemas.microsoft.com/office/powerpoint/2010/main" val="982421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hands holding diplomas&#10;&#10;Description automatically generated">
            <a:extLst>
              <a:ext uri="{FF2B5EF4-FFF2-40B4-BE49-F238E27FC236}">
                <a16:creationId xmlns:a16="http://schemas.microsoft.com/office/drawing/2014/main" id="{7B167DB8-971F-FF44-A17A-0B4A4364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1641"/>
            <a:ext cx="5294716" cy="5294716"/>
          </a:xfrm>
          <a:prstGeom prst="rect">
            <a:avLst/>
          </a:prstGeom>
        </p:spPr>
      </p:pic>
      <p:pic>
        <p:nvPicPr>
          <p:cNvPr id="3" name="Picture 2" descr="A bus advertisement with a picture of a bus&#10;&#10;Description automatically generated">
            <a:extLst>
              <a:ext uri="{FF2B5EF4-FFF2-40B4-BE49-F238E27FC236}">
                <a16:creationId xmlns:a16="http://schemas.microsoft.com/office/drawing/2014/main" id="{0A83921F-B973-C9E9-9C17-DC7F2CAE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34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at desks&#10;&#10;Description automatically generated">
            <a:extLst>
              <a:ext uri="{FF2B5EF4-FFF2-40B4-BE49-F238E27FC236}">
                <a16:creationId xmlns:a16="http://schemas.microsoft.com/office/drawing/2014/main" id="{23B2A395-44DD-9B1E-E55F-EC1539B01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8647"/>
            <a:ext cx="5294716" cy="5294716"/>
          </a:xfrm>
          <a:prstGeom prst="rect">
            <a:avLst/>
          </a:prstGeom>
        </p:spPr>
      </p:pic>
      <p:pic>
        <p:nvPicPr>
          <p:cNvPr id="3" name="Picture 2" descr="A baby's hand in a hand&#10;&#10;Description automatically generated">
            <a:extLst>
              <a:ext uri="{FF2B5EF4-FFF2-40B4-BE49-F238E27FC236}">
                <a16:creationId xmlns:a16="http://schemas.microsoft.com/office/drawing/2014/main" id="{2C925F34-E8A1-882F-08B9-67821B25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68" y="608648"/>
            <a:ext cx="5294715" cy="5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9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otball field with text overlay&#10;&#10;Description automatically generated">
            <a:extLst>
              <a:ext uri="{FF2B5EF4-FFF2-40B4-BE49-F238E27FC236}">
                <a16:creationId xmlns:a16="http://schemas.microsoft.com/office/drawing/2014/main" id="{A88A581D-CC1D-94AC-4A69-90FB37A8D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7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scape with buildings and a bridge&#10;&#10;Description automatically generated">
            <a:extLst>
              <a:ext uri="{FF2B5EF4-FFF2-40B4-BE49-F238E27FC236}">
                <a16:creationId xmlns:a16="http://schemas.microsoft.com/office/drawing/2014/main" id="{32DF4D44-6C83-5B8A-2CA2-74879ADAC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99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poster with red text and symbols&#10;&#10;Description automatically generated">
            <a:extLst>
              <a:ext uri="{FF2B5EF4-FFF2-40B4-BE49-F238E27FC236}">
                <a16:creationId xmlns:a16="http://schemas.microsoft.com/office/drawing/2014/main" id="{8D80BF10-CEAD-609E-CB24-72528DAD6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11" y="-894837"/>
            <a:ext cx="6771503" cy="93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sitting in a row reading books&#10;&#10;Description automatically generated">
            <a:extLst>
              <a:ext uri="{FF2B5EF4-FFF2-40B4-BE49-F238E27FC236}">
                <a16:creationId xmlns:a16="http://schemas.microsoft.com/office/drawing/2014/main" id="{74BFCABE-F504-1B8C-7306-4937024E9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2198113-C1E9-DDC2-8892-055784DF3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096000" y="55100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text on a red and blue background&#10;&#10;Description automatically generated">
            <a:extLst>
              <a:ext uri="{FF2B5EF4-FFF2-40B4-BE49-F238E27FC236}">
                <a16:creationId xmlns:a16="http://schemas.microsoft.com/office/drawing/2014/main" id="{76BCB4AF-0706-A41C-DEA6-0C267A38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970" y="605480"/>
            <a:ext cx="5807675" cy="5807675"/>
          </a:xfrm>
          <a:prstGeom prst="rect">
            <a:avLst/>
          </a:prstGeom>
        </p:spPr>
      </p:pic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687265A-535B-4664-C836-C13A14041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56" y="605481"/>
            <a:ext cx="5807675" cy="58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faucet&#10;&#10;Description automatically generated">
            <a:extLst>
              <a:ext uri="{FF2B5EF4-FFF2-40B4-BE49-F238E27FC236}">
                <a16:creationId xmlns:a16="http://schemas.microsoft.com/office/drawing/2014/main" id="{AD9E3ACA-8DBA-5B7D-F43C-C5DEE19BA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" r="933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close-up of a faucet&#10;&#10;Description automatically generated">
            <a:extLst>
              <a:ext uri="{FF2B5EF4-FFF2-40B4-BE49-F238E27FC236}">
                <a16:creationId xmlns:a16="http://schemas.microsoft.com/office/drawing/2014/main" id="{EF0E4797-5B45-657B-5EBC-8F644E320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" r="1153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reet and a sign&#10;&#10;Description automatically generated with medium confidence">
            <a:extLst>
              <a:ext uri="{FF2B5EF4-FFF2-40B4-BE49-F238E27FC236}">
                <a16:creationId xmlns:a16="http://schemas.microsoft.com/office/drawing/2014/main" id="{604C6FE3-96F9-AC01-D3D4-9ECAEC06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14388"/>
            <a:ext cx="5829224" cy="5829224"/>
          </a:xfrm>
          <a:prstGeom prst="rect">
            <a:avLst/>
          </a:prstGeom>
        </p:spPr>
      </p:pic>
      <p:pic>
        <p:nvPicPr>
          <p:cNvPr id="5" name="Picture 4" descr="A building with a couple of columns and a sign&#10;&#10;Description automatically generated with medium confidence">
            <a:extLst>
              <a:ext uri="{FF2B5EF4-FFF2-40B4-BE49-F238E27FC236}">
                <a16:creationId xmlns:a16="http://schemas.microsoft.com/office/drawing/2014/main" id="{65796E2F-E9C0-D15D-F82E-59595854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5" y="514388"/>
            <a:ext cx="5829224" cy="58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red and blue and white text&#10;&#10;Description automatically generated with medium confidence">
            <a:extLst>
              <a:ext uri="{FF2B5EF4-FFF2-40B4-BE49-F238E27FC236}">
                <a16:creationId xmlns:a16="http://schemas.microsoft.com/office/drawing/2014/main" id="{F186F678-3215-2CF8-9868-4BD870410C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building with a street and a sign&#10;&#10;Description automatically generated with medium confidence">
            <a:extLst>
              <a:ext uri="{FF2B5EF4-FFF2-40B4-BE49-F238E27FC236}">
                <a16:creationId xmlns:a16="http://schemas.microsoft.com/office/drawing/2014/main" id="{31AE12C7-FEBD-C5F1-6DDB-1AE013D4E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24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and blue and white background with a pile of sand&#10;&#10;Description automatically generated">
            <a:extLst>
              <a:ext uri="{FF2B5EF4-FFF2-40B4-BE49-F238E27FC236}">
                <a16:creationId xmlns:a16="http://schemas.microsoft.com/office/drawing/2014/main" id="{0F2867E7-706F-A31E-9BAB-90A5209E6A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4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poster of a field with a group of containers&#10;&#10;Description automatically generated with medium confidence">
            <a:extLst>
              <a:ext uri="{FF2B5EF4-FFF2-40B4-BE49-F238E27FC236}">
                <a16:creationId xmlns:a16="http://schemas.microsoft.com/office/drawing/2014/main" id="{8A780721-F08F-61F1-446D-7163AC7B9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96"/>
          <a:stretch/>
        </p:blipFill>
        <p:spPr>
          <a:xfrm>
            <a:off x="6195376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7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B47D698F-622E-1C85-47C7-78601432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371" y="78828"/>
            <a:ext cx="6779172" cy="67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6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</Words>
  <Application>Microsoft Macintosh PowerPoint</Application>
  <PresentationFormat>Widescreen</PresentationFormat>
  <Paragraphs>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Isaiah Langer</dc:creator>
  <cp:lastModifiedBy>Isaiah Langer</cp:lastModifiedBy>
  <cp:revision>3</cp:revision>
  <dcterms:created xsi:type="dcterms:W3CDTF">2023-08-04T15:01:49Z</dcterms:created>
  <dcterms:modified xsi:type="dcterms:W3CDTF">2023-08-05T02:21:19Z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2023-08-04T15:07:35Z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3fda7607-5020-456c-8a1a-ec63193175ad</vt:lpwstr>
  </property>
  <property fmtid="{D5CDD505-2E9C-101B-9397-08002B2CF9AE}" pid="7" name="MSIP_Label_defa4170-0d19-0005-0004-bc88714345d2_ActionId">
    <vt:lpwstr>519c3dea-74c0-49f8-b4cc-ee4fbb0e32f5</vt:lpwstr>
  </property>
  <property fmtid="{D5CDD505-2E9C-101B-9397-08002B2CF9AE}" pid="8" name="MSIP_Label_defa4170-0d19-0005-0004-bc88714345d2_ContentBits">
    <vt:lpwstr>0</vt:lpwstr>
  </property>
</Properties>
</file>